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2352" autoAdjust="0"/>
  </p:normalViewPr>
  <p:slideViewPr>
    <p:cSldViewPr snapToGrid="0">
      <p:cViewPr>
        <p:scale>
          <a:sx n="70" d="100"/>
          <a:sy n="70" d="100"/>
        </p:scale>
        <p:origin x="-2045" y="994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034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0" cy="50267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 latinLnBrk="0">
              <a:defRPr lang="it-IT"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01700" y="1"/>
            <a:ext cx="2984870" cy="50267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 latinLnBrk="0">
              <a:defRPr lang="it-IT" sz="1200"/>
            </a:lvl1pPr>
          </a:lstStyle>
          <a:p>
            <a:fld id="{E1A35D04-16EA-48EB-9AE9-945A7E4D5370}" type="datetime1">
              <a:rPr lang="it-IT" smtClean="0"/>
              <a:pPr/>
              <a:t>29/01/2019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516039"/>
            <a:ext cx="2984870" cy="502674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 latinLnBrk="0">
              <a:defRPr lang="it-IT"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01700" y="9516039"/>
            <a:ext cx="2984870" cy="502674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 latinLnBrk="0">
              <a:defRPr lang="it-IT" sz="1200"/>
            </a:lvl1pPr>
          </a:lstStyle>
          <a:p>
            <a:fld id="{4E29D1FE-C207-4476-99C1-A7028091A9C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6080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0" cy="50267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 latinLnBrk="0">
              <a:defRPr lang="it-IT"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0" cy="50267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 latinLnBrk="0">
              <a:defRPr lang="it-IT" sz="1200"/>
            </a:lvl1pPr>
          </a:lstStyle>
          <a:p>
            <a:fld id="{CB5DFF52-64F5-4AD5-A684-D4899238D790}" type="datetime1">
              <a:rPr lang="it-IT" smtClean="0"/>
              <a:pPr/>
              <a:t>29/01/2019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36775" y="1250950"/>
            <a:ext cx="261461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9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516039"/>
            <a:ext cx="2984870" cy="502674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 latinLnBrk="0">
              <a:defRPr lang="it-IT"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1700" y="9516039"/>
            <a:ext cx="2984870" cy="502674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 latinLnBrk="0">
              <a:defRPr lang="it-IT" sz="1200"/>
            </a:lvl1pPr>
          </a:lstStyle>
          <a:p>
            <a:fld id="{AC7710D8-8C21-4D48-B89D-C2D2CB3EC4C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1952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710D8-8C21-4D48-B89D-C2D2CB3EC4C7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immagine diapositiva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Segnaposto no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3947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antino 8,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sz="quarter" idx="10" hasCustomPrompt="1"/>
          </p:nvPr>
        </p:nvSpPr>
        <p:spPr>
          <a:xfrm>
            <a:off x="710816" y="823067"/>
            <a:ext cx="4422658" cy="97697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lang="it-IT" sz="70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11" name="Segnaposto testo 8"/>
          <p:cNvSpPr>
            <a:spLocks noGrp="1"/>
          </p:cNvSpPr>
          <p:nvPr>
            <p:ph type="body" sz="quarter" idx="12" hasCustomPrompt="1"/>
          </p:nvPr>
        </p:nvSpPr>
        <p:spPr>
          <a:xfrm>
            <a:off x="710816" y="1928578"/>
            <a:ext cx="4422658" cy="201159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lang="it-IT" sz="70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12" name="Segnaposto testo 8"/>
          <p:cNvSpPr>
            <a:spLocks noGrp="1"/>
          </p:cNvSpPr>
          <p:nvPr>
            <p:ph type="body" sz="quarter" idx="13" hasCustomPrompt="1"/>
          </p:nvPr>
        </p:nvSpPr>
        <p:spPr>
          <a:xfrm>
            <a:off x="710816" y="4216400"/>
            <a:ext cx="4422658" cy="557480"/>
          </a:xfrm>
        </p:spPr>
        <p:txBody>
          <a:bodyPr lIns="0" tIns="0" rIns="0" bIns="0" anchor="ctr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lang="it-IT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13" name="Segnaposto testo 8"/>
          <p:cNvSpPr>
            <a:spLocks noGrp="1"/>
          </p:cNvSpPr>
          <p:nvPr>
            <p:ph type="body" sz="quarter" idx="14" hasCustomPrompt="1"/>
          </p:nvPr>
        </p:nvSpPr>
        <p:spPr>
          <a:xfrm>
            <a:off x="710816" y="4773879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lang="it-IT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15" name="Segnaposto testo 8"/>
          <p:cNvSpPr>
            <a:spLocks noGrp="1"/>
          </p:cNvSpPr>
          <p:nvPr>
            <p:ph type="body" sz="quarter" idx="16" hasCustomPrompt="1"/>
          </p:nvPr>
        </p:nvSpPr>
        <p:spPr>
          <a:xfrm>
            <a:off x="710816" y="5916863"/>
            <a:ext cx="4422658" cy="557480"/>
          </a:xfrm>
        </p:spPr>
        <p:txBody>
          <a:bodyPr lIns="0" tIns="0" rIns="0" bIns="0" anchor="ctr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lang="it-IT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16" name="Segnaposto testo 8"/>
          <p:cNvSpPr>
            <a:spLocks noGrp="1"/>
          </p:cNvSpPr>
          <p:nvPr>
            <p:ph type="body" sz="quarter" idx="17" hasCustomPrompt="1"/>
          </p:nvPr>
        </p:nvSpPr>
        <p:spPr>
          <a:xfrm>
            <a:off x="710816" y="6474342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lang="it-IT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17" name="Segnaposto testo 8"/>
          <p:cNvSpPr>
            <a:spLocks noGrp="1"/>
          </p:cNvSpPr>
          <p:nvPr>
            <p:ph type="body" sz="quarter" idx="18" hasCustomPrompt="1"/>
          </p:nvPr>
        </p:nvSpPr>
        <p:spPr>
          <a:xfrm>
            <a:off x="710816" y="7511224"/>
            <a:ext cx="4422658" cy="4532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lang="it-IT" sz="14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18" name="Segnaposto testo 8"/>
          <p:cNvSpPr>
            <a:spLocks noGrp="1"/>
          </p:cNvSpPr>
          <p:nvPr>
            <p:ph type="body" sz="quarter" idx="19" hasCustomPrompt="1"/>
          </p:nvPr>
        </p:nvSpPr>
        <p:spPr>
          <a:xfrm>
            <a:off x="710816" y="8051876"/>
            <a:ext cx="4422658" cy="79249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lang="it-IT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19" name="Segnaposto testo 8"/>
          <p:cNvSpPr>
            <a:spLocks noGrp="1"/>
          </p:cNvSpPr>
          <p:nvPr>
            <p:ph type="body" sz="quarter" idx="20" hasCustomPrompt="1"/>
          </p:nvPr>
        </p:nvSpPr>
        <p:spPr>
          <a:xfrm>
            <a:off x="710816" y="9022597"/>
            <a:ext cx="4422658" cy="562274"/>
          </a:xfrm>
        </p:spPr>
        <p:txBody>
          <a:bodyPr lIns="0" tIns="0" rIns="0" bIns="0" anchor="ctr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lang="it-IT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20" name="Segnaposto testo 8"/>
          <p:cNvSpPr>
            <a:spLocks noGrp="1"/>
          </p:cNvSpPr>
          <p:nvPr>
            <p:ph type="body" sz="quarter" idx="21" hasCustomPrompt="1"/>
          </p:nvPr>
        </p:nvSpPr>
        <p:spPr>
          <a:xfrm>
            <a:off x="5443237" y="823067"/>
            <a:ext cx="1936131" cy="57259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lang="it-IT" sz="24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21" name="Segnaposto testo 8"/>
          <p:cNvSpPr>
            <a:spLocks noGrp="1"/>
          </p:cNvSpPr>
          <p:nvPr>
            <p:ph type="body" sz="quarter" idx="22" hasCustomPrompt="1"/>
          </p:nvPr>
        </p:nvSpPr>
        <p:spPr>
          <a:xfrm>
            <a:off x="5443237" y="1800045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lang="it-IT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22" name="Segnaposto testo 8"/>
          <p:cNvSpPr>
            <a:spLocks noGrp="1"/>
          </p:cNvSpPr>
          <p:nvPr>
            <p:ph type="body" sz="quarter" idx="23" hasCustomPrompt="1"/>
          </p:nvPr>
        </p:nvSpPr>
        <p:spPr>
          <a:xfrm>
            <a:off x="5443237" y="2466869"/>
            <a:ext cx="1936131" cy="9107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lang="it-IT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25" name="Segnaposto testo 8"/>
          <p:cNvSpPr>
            <a:spLocks noGrp="1"/>
          </p:cNvSpPr>
          <p:nvPr>
            <p:ph type="body" sz="quarter" idx="24" hasCustomPrompt="1"/>
          </p:nvPr>
        </p:nvSpPr>
        <p:spPr>
          <a:xfrm>
            <a:off x="5443237" y="3377636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lang="it-IT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26" name="Segnaposto testo 8"/>
          <p:cNvSpPr>
            <a:spLocks noGrp="1"/>
          </p:cNvSpPr>
          <p:nvPr>
            <p:ph type="body" sz="quarter" idx="25" hasCustomPrompt="1"/>
          </p:nvPr>
        </p:nvSpPr>
        <p:spPr>
          <a:xfrm>
            <a:off x="5443237" y="4044459"/>
            <a:ext cx="1936131" cy="91076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lang="it-IT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27" name="Segnaposto testo 8"/>
          <p:cNvSpPr>
            <a:spLocks noGrp="1"/>
          </p:cNvSpPr>
          <p:nvPr>
            <p:ph type="body" sz="quarter" idx="26" hasCustomPrompt="1"/>
          </p:nvPr>
        </p:nvSpPr>
        <p:spPr>
          <a:xfrm>
            <a:off x="5443237" y="495522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lang="it-IT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28" name="Segnaposto testo 8"/>
          <p:cNvSpPr>
            <a:spLocks noGrp="1"/>
          </p:cNvSpPr>
          <p:nvPr>
            <p:ph type="body" sz="quarter" idx="27" hasCustomPrompt="1"/>
          </p:nvPr>
        </p:nvSpPr>
        <p:spPr>
          <a:xfrm>
            <a:off x="5443237" y="5622051"/>
            <a:ext cx="1936131" cy="1835215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lang="it-IT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29" name="Segnaposto testo 8"/>
          <p:cNvSpPr>
            <a:spLocks noGrp="1"/>
          </p:cNvSpPr>
          <p:nvPr>
            <p:ph type="body" sz="quarter" idx="28" hasCustomPrompt="1"/>
          </p:nvPr>
        </p:nvSpPr>
        <p:spPr>
          <a:xfrm>
            <a:off x="5443237" y="745726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lang="it-IT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  <p:sp>
        <p:nvSpPr>
          <p:cNvPr id="30" name="Segnaposto testo 8"/>
          <p:cNvSpPr>
            <a:spLocks noGrp="1"/>
          </p:cNvSpPr>
          <p:nvPr>
            <p:ph type="body" sz="quarter" idx="29" hasCustomPrompt="1"/>
          </p:nvPr>
        </p:nvSpPr>
        <p:spPr>
          <a:xfrm>
            <a:off x="5443237" y="8124090"/>
            <a:ext cx="1936131" cy="129880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lang="it-IT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lang="it-IT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it-IT" dirty="0"/>
              <a:t>Aggiungere testo</a:t>
            </a:r>
          </a:p>
        </p:txBody>
      </p:sp>
    </p:spTree>
    <p:extLst>
      <p:ext uri="{BB962C8B-B14F-4D97-AF65-F5344CB8AC3E}">
        <p14:creationId xmlns:p14="http://schemas.microsoft.com/office/powerpoint/2010/main" xmlns="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34354" y="567603"/>
            <a:ext cx="4518910" cy="3763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Aggiungere testo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353" y="4299283"/>
            <a:ext cx="4518911" cy="522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it-IT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8C084-B751-466F-990C-A8D0DDE75403}" type="datetime1">
              <a:rPr lang="it-IT" smtClean="0"/>
              <a:pPr/>
              <a:t>29/01/2019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lang="it-IT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it-IT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Connettore diritto 8"/>
          <p:cNvCxnSpPr/>
          <p:nvPr userDrawn="1"/>
        </p:nvCxnSpPr>
        <p:spPr>
          <a:xfrm>
            <a:off x="5197793" y="1231900"/>
            <a:ext cx="0" cy="7912100"/>
          </a:xfrm>
          <a:prstGeom prst="line">
            <a:avLst/>
          </a:prstGeom>
          <a:ln w="76200" cmpd="thickThin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lang="it-IT" sz="69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lang="it-IT" sz="2380" kern="1200">
          <a:solidFill>
            <a:schemeClr val="tx2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lang="it-IT" sz="2040" kern="1200">
          <a:solidFill>
            <a:schemeClr val="tx2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lang="it-IT"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lang="it-IT" sz="1530" kern="1200">
          <a:solidFill>
            <a:schemeClr val="tx2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lang="it-IT" sz="1530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77240" rtl="0" eaLnBrk="1" latinLnBrk="0" hangingPunct="1"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lang="it-IT"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testo 28"/>
          <p:cNvSpPr>
            <a:spLocks noGrp="1"/>
          </p:cNvSpPr>
          <p:nvPr>
            <p:ph type="body" sz="quarter" idx="25"/>
          </p:nvPr>
        </p:nvSpPr>
        <p:spPr>
          <a:xfrm>
            <a:off x="5410407" y="3988525"/>
            <a:ext cx="2142917" cy="3231425"/>
          </a:xfrm>
        </p:spPr>
        <p:txBody>
          <a:bodyPr>
            <a:normAutofit/>
          </a:bodyPr>
          <a:lstStyle/>
          <a:p>
            <a:endParaRPr lang="it-IT" sz="16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it-IT" sz="1600" i="1" dirty="0">
                <a:solidFill>
                  <a:srgbClr val="002060"/>
                </a:solidFill>
                <a:latin typeface="Arial Black" panose="020B0A04020102020204" pitchFamily="34" charset="0"/>
              </a:rPr>
              <a:t>Geom. Diego Buono</a:t>
            </a:r>
            <a:endParaRPr lang="it-IT" sz="16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it-IT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Presidente della Cassa Geometri</a:t>
            </a:r>
          </a:p>
          <a:p>
            <a:endParaRPr lang="it-IT" sz="12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it-IT" sz="1600" i="1" dirty="0">
                <a:solidFill>
                  <a:srgbClr val="002060"/>
                </a:solidFill>
                <a:latin typeface="Arial Black" panose="020B0A04020102020204" pitchFamily="34" charset="0"/>
              </a:rPr>
              <a:t>Dott.ssa Maria Luisa Caravita di Toritto</a:t>
            </a:r>
          </a:p>
          <a:p>
            <a:r>
              <a:rPr lang="it-IT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Direttore Generale Cassa Geometri</a:t>
            </a:r>
            <a:endParaRPr lang="it-IT" sz="13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it-IT" dirty="0"/>
              <a:t> 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20"/>
          </p:nvPr>
        </p:nvSpPr>
        <p:spPr>
          <a:xfrm>
            <a:off x="5334000" y="7753351"/>
            <a:ext cx="2286000" cy="1310476"/>
          </a:xfrm>
        </p:spPr>
        <p:txBody>
          <a:bodyPr/>
          <a:lstStyle/>
          <a:p>
            <a:pPr algn="ctr"/>
            <a:r>
              <a:rPr lang="it-IT" sz="1500" dirty="0">
                <a:latin typeface="Arial Black" panose="020B0A04020102020204" pitchFamily="34" charset="0"/>
              </a:rPr>
              <a:t>Sede EVENTO</a:t>
            </a:r>
          </a:p>
          <a:p>
            <a:pPr algn="ctr"/>
            <a:endParaRPr lang="it-IT" sz="1500" dirty="0">
              <a:latin typeface="Arial Black" panose="020B0A04020102020204" pitchFamily="34" charset="0"/>
            </a:endParaRPr>
          </a:p>
          <a:p>
            <a:pPr algn="ctr"/>
            <a:r>
              <a:rPr lang="it-IT" sz="1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COLLEGIO GEOMETRI e g. l.</a:t>
            </a:r>
          </a:p>
          <a:p>
            <a:pPr algn="ctr"/>
            <a:r>
              <a:rPr lang="it-IT" sz="1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Via Campania N’ 49</a:t>
            </a:r>
          </a:p>
          <a:p>
            <a:pPr algn="ctr"/>
            <a:r>
              <a:rPr lang="it-IT" sz="1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CAGLIARI</a:t>
            </a:r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22"/>
          </p:nvPr>
        </p:nvSpPr>
        <p:spPr>
          <a:xfrm>
            <a:off x="5443235" y="1673324"/>
            <a:ext cx="1936131" cy="666824"/>
          </a:xfrm>
        </p:spPr>
        <p:txBody>
          <a:bodyPr/>
          <a:lstStyle/>
          <a:p>
            <a:r>
              <a:rPr lang="it-IT" sz="1600" dirty="0"/>
              <a:t>PATROCINIO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24"/>
          </p:nvPr>
        </p:nvSpPr>
        <p:spPr>
          <a:xfrm>
            <a:off x="5443235" y="3160860"/>
            <a:ext cx="1936131" cy="666824"/>
          </a:xfrm>
        </p:spPr>
        <p:txBody>
          <a:bodyPr/>
          <a:lstStyle/>
          <a:p>
            <a:r>
              <a:rPr lang="it-IT" dirty="0" err="1"/>
              <a:t>rELATORI</a:t>
            </a:r>
            <a:endParaRPr lang="it-IT" dirty="0"/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74716" y="383865"/>
            <a:ext cx="1788792" cy="550397"/>
          </a:xfrm>
          <a:prstGeom prst="rect">
            <a:avLst/>
          </a:prstGeom>
        </p:spPr>
      </p:pic>
      <p:sp>
        <p:nvSpPr>
          <p:cNvPr id="22" name="CasellaDiTesto 21"/>
          <p:cNvSpPr txBox="1"/>
          <p:nvPr/>
        </p:nvSpPr>
        <p:spPr>
          <a:xfrm>
            <a:off x="675252" y="607134"/>
            <a:ext cx="3742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egnaposto testo 22"/>
          <p:cNvSpPr>
            <a:spLocks noGrp="1"/>
          </p:cNvSpPr>
          <p:nvPr>
            <p:ph type="body" sz="quarter" idx="10"/>
          </p:nvPr>
        </p:nvSpPr>
        <p:spPr>
          <a:xfrm>
            <a:off x="393034" y="1263364"/>
            <a:ext cx="4683241" cy="23314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rgbClr val="002060"/>
                </a:solidFill>
              </a:rPr>
              <a:t>CORSO FORMATIVO SUL TEMA PREVIDENZIALE</a:t>
            </a:r>
            <a:r>
              <a:rPr lang="it-IT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it-IT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t-IT" sz="2000" dirty="0">
                <a:solidFill>
                  <a:srgbClr val="002060"/>
                </a:solidFill>
              </a:rPr>
              <a:t>CASSA GEOMETRI: OLTRE LA SOSTENIBILITA’</a:t>
            </a:r>
          </a:p>
          <a:p>
            <a:r>
              <a:rPr lang="it-IT" sz="2000" dirty="0">
                <a:solidFill>
                  <a:srgbClr val="002060"/>
                </a:solidFill>
              </a:rPr>
              <a:t>“CONTRIBUTI - PRESTAZIONI - WELFARE”</a:t>
            </a:r>
          </a:p>
          <a:p>
            <a:r>
              <a:rPr lang="it-IT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dirty="0">
                <a:solidFill>
                  <a:srgbClr val="002060"/>
                </a:solidFill>
              </a:rPr>
              <a:t>Il 9 febbraio dalle ore 10.00 alle ore </a:t>
            </a:r>
            <a:r>
              <a:rPr lang="it-IT" sz="1800" dirty="0" smtClean="0">
                <a:solidFill>
                  <a:srgbClr val="002060"/>
                </a:solidFill>
              </a:rPr>
              <a:t>14.00</a:t>
            </a:r>
            <a:endParaRPr lang="it-IT" sz="1800" dirty="0">
              <a:solidFill>
                <a:srgbClr val="002060"/>
              </a:solidFill>
            </a:endParaRPr>
          </a:p>
          <a:p>
            <a:pPr algn="ctr"/>
            <a:r>
              <a:rPr lang="it-IT" sz="1800" dirty="0">
                <a:solidFill>
                  <a:srgbClr val="002060"/>
                </a:solidFill>
              </a:rPr>
              <a:t>Presso LA SEDE DEL COLLEGIO GEOMETRI e g. l.  </a:t>
            </a:r>
            <a:r>
              <a:rPr lang="it-IT" sz="1800" dirty="0" err="1" smtClean="0">
                <a:solidFill>
                  <a:srgbClr val="002060"/>
                </a:solidFill>
              </a:rPr>
              <a:t>DI</a:t>
            </a:r>
            <a:r>
              <a:rPr lang="it-IT" sz="1800" dirty="0" smtClean="0">
                <a:solidFill>
                  <a:srgbClr val="002060"/>
                </a:solidFill>
              </a:rPr>
              <a:t> </a:t>
            </a:r>
            <a:r>
              <a:rPr lang="it-IT" sz="1800" dirty="0">
                <a:solidFill>
                  <a:srgbClr val="002060"/>
                </a:solidFill>
              </a:rPr>
              <a:t>CAGLIARI – Via Campania N’ 49</a:t>
            </a:r>
          </a:p>
        </p:txBody>
      </p:sp>
      <p:pic>
        <p:nvPicPr>
          <p:cNvPr id="28" name="Immagine 2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071583" y="1717639"/>
            <a:ext cx="652780" cy="196278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Segnaposto testo 11"/>
          <p:cNvSpPr>
            <a:spLocks noGrp="1"/>
          </p:cNvSpPr>
          <p:nvPr>
            <p:ph type="body" sz="quarter" idx="22"/>
          </p:nvPr>
        </p:nvSpPr>
        <p:spPr>
          <a:xfrm>
            <a:off x="152400" y="9055312"/>
            <a:ext cx="7505699" cy="894407"/>
          </a:xfrm>
        </p:spPr>
        <p:txBody>
          <a:bodyPr/>
          <a:lstStyle/>
          <a:p>
            <a:pPr algn="ctr"/>
            <a:r>
              <a:rPr lang="it-IT" sz="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partecipazione da diritto a n.4 CFP</a:t>
            </a:r>
          </a:p>
          <a:p>
            <a:pPr algn="ctr"/>
            <a:endParaRPr lang="it-IT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ulteriori informazioni contattare la segreteria del Collegio</a:t>
            </a:r>
          </a:p>
          <a:p>
            <a:pPr algn="ctr"/>
            <a:r>
              <a:rPr lang="it-IT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tel. 070291226 – e-mail: info@geometricagliaRi.it</a:t>
            </a:r>
            <a:endParaRPr lang="it-IT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egnaposto testo 35"/>
          <p:cNvSpPr>
            <a:spLocks noGrp="1"/>
          </p:cNvSpPr>
          <p:nvPr>
            <p:ph type="body" sz="quarter" idx="17"/>
          </p:nvPr>
        </p:nvSpPr>
        <p:spPr>
          <a:xfrm>
            <a:off x="414670" y="3705226"/>
            <a:ext cx="4683240" cy="5239636"/>
          </a:xfrm>
        </p:spPr>
        <p:txBody>
          <a:bodyPr/>
          <a:lstStyle/>
          <a:p>
            <a:pPr lvl="0"/>
            <a:endPara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9,30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Registrazione  partecipanti</a:t>
            </a:r>
            <a:endParaRPr lang="it-IT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10,00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Saluti da parte del Presidente del Collegio</a:t>
            </a:r>
          </a:p>
          <a:p>
            <a:r>
              <a:rPr lang="en-US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Geom. Maurilio Piredda</a:t>
            </a:r>
            <a:endParaRPr lang="it-IT" sz="1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10,10 	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Saluti da parte del Direttore Generale della Cassa 	Geometri</a:t>
            </a:r>
          </a:p>
          <a:p>
            <a:r>
              <a:rPr lang="it-IT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Dott.ssa Maria Luisa Caravita di Toritto</a:t>
            </a:r>
            <a:endParaRPr lang="it-IT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10,30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Saluti e intervento a cura del Presidente della Cassa 		Geometri</a:t>
            </a:r>
          </a:p>
          <a:p>
            <a:r>
              <a:rPr lang="en-US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Geom. Diego Buono - 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“Oltre la sostenibilità”</a:t>
            </a:r>
          </a:p>
          <a:p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it-IT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12,00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Intervento a cura del Direttore Generale della Cassa 	Geometri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Dott.ssa Maria Luisa Caravita di Toritto</a:t>
            </a:r>
            <a:endParaRPr lang="it-IT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“Trattamenti previdenziali e approfondimenti su 	ricongiunzione, cumulo e totalizzazione”</a:t>
            </a:r>
          </a:p>
          <a:p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it-IT" sz="12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seguire dibattito con gli iscritti partecipanti</a:t>
            </a:r>
          </a:p>
          <a:p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14,00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Chiusura Lavori</a:t>
            </a:r>
          </a:p>
          <a:p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0"/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Moderatore: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Geom. Maurilio Piredda </a:t>
            </a:r>
          </a:p>
        </p:txBody>
      </p:sp>
      <p:sp>
        <p:nvSpPr>
          <p:cNvPr id="38" name="Segnaposto testo 37"/>
          <p:cNvSpPr>
            <a:spLocks noGrp="1"/>
          </p:cNvSpPr>
          <p:nvPr>
            <p:ph type="body" sz="quarter" idx="19"/>
          </p:nvPr>
        </p:nvSpPr>
        <p:spPr>
          <a:xfrm>
            <a:off x="414669" y="8238730"/>
            <a:ext cx="4422658" cy="792490"/>
          </a:xfrm>
        </p:spPr>
        <p:txBody>
          <a:bodyPr/>
          <a:lstStyle/>
          <a:p>
            <a:pPr algn="just"/>
            <a:r>
              <a:rPr lang="it-IT" sz="1200" dirty="0">
                <a:solidFill>
                  <a:srgbClr val="002060"/>
                </a:solidFill>
                <a:cs typeface="Arial" panose="020B0604020202020204" pitchFamily="34" charset="0"/>
              </a:rPr>
              <a:t>In occasione dell’evento la Cassa Geometri metterà a disposizione dei presenti delle postazioni Help Desk per poter dare tutte le informazioni riguardanti la singola posizione contributiva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D818174F-6C85-4F59-8215-7E044B635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669" y="465205"/>
            <a:ext cx="2590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Volantino studentesco 8,5 x 11">
  <a:themeElements>
    <a:clrScheme name="Student Flyer Red">
      <a:dk1>
        <a:srgbClr val="333333"/>
      </a:dk1>
      <a:lt1>
        <a:sysClr val="window" lastClr="E1FFE1"/>
      </a:lt1>
      <a:dk2>
        <a:srgbClr val="000000"/>
      </a:dk2>
      <a:lt2>
        <a:srgbClr val="B2B2B2"/>
      </a:lt2>
      <a:accent1>
        <a:srgbClr val="F11A2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tudent_Flyer_Red.potx" id="{277F8900-E811-4A84-8B3D-0F1AF6670908}" vid="{E296F468-9928-4483-B23B-FCE20D897B81}"/>
    </a:ext>
  </a:extLst>
</a:theme>
</file>

<file path=ppt/theme/theme2.xml><?xml version="1.0" encoding="utf-8"?>
<a:theme xmlns:a="http://schemas.openxmlformats.org/drawingml/2006/main" name="Office Theme">
  <a:themeElements>
    <a:clrScheme name="Student Flyer Red">
      <a:dk1>
        <a:srgbClr val="333333"/>
      </a:dk1>
      <a:lt1>
        <a:sysClr val="window" lastClr="E1FFE1"/>
      </a:lt1>
      <a:dk2>
        <a:srgbClr val="000000"/>
      </a:dk2>
      <a:lt2>
        <a:srgbClr val="B2B2B2"/>
      </a:lt2>
      <a:accent1>
        <a:srgbClr val="F11A2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Red">
      <a:dk1>
        <a:srgbClr val="333333"/>
      </a:dk1>
      <a:lt1>
        <a:sysClr val="window" lastClr="E1FFE1"/>
      </a:lt1>
      <a:dk2>
        <a:srgbClr val="000000"/>
      </a:dk2>
      <a:lt2>
        <a:srgbClr val="B2B2B2"/>
      </a:lt2>
      <a:accent1>
        <a:srgbClr val="F11A2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F8EDDB-5E60-4815-978D-A9FFA1A5BC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F056C4F-A897-44FB-8816-5AA3720B857B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685E69C-788B-441B-8913-E5CC6E959D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</Words>
  <Application>Microsoft Office PowerPoint</Application>
  <PresentationFormat>Personalizzato</PresentationFormat>
  <Paragraphs>49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Volantino studentesco 8,5 x 11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2013-06-24T21:16:32Z</dcterms:created>
  <dcterms:modified xsi:type="dcterms:W3CDTF">2019-01-29T16:29:51Z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0x0101007C1D5F340F01F94FA2FD29A5E6DC872E</vt:lpwstr>
  </property>
</Properties>
</file>